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7" d="100"/>
          <a:sy n="87" d="100"/>
        </p:scale>
        <p:origin x="90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6273D4-C7D0-46A9-A39F-AC768E2C2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0D53037-7B2A-4053-A1A3-BC18BA124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7666C2-CAE2-4D63-863D-7162BCC76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356A7C-A590-4F6D-94E2-E2AE9020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5D8C9B-9FED-430F-92F5-B9E622452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09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802AE-2AF4-4885-8837-1ABA91E2A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06777A0-9B52-4856-BD43-3ECE1FBFB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411831-1383-4E61-91EF-FEC2B2D59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7DAD75-D51F-4208-A083-0D5240E90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5086BB-ED86-4C12-845A-17DF1C1DB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924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6BA401D-F106-4DC0-803C-398581C8A6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A278E23-8F37-42E8-904A-1BC29836FD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CDBBDF-4A04-4672-B8A6-563AA53FE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7D8262-08DE-41FE-84C1-EAD0F8AF5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791304-FDC3-4A3C-8561-258399F90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4129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B5C354-E3F9-4452-B7FD-C8413046C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D6674CF-5A76-4213-9E47-0A4391D4A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3E29592-AA5E-4DED-AD76-81AD590E0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FDB5FA9-5034-40E3-BB8F-393CAC6B8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3A1BDE2-F81C-413C-B810-D4375E220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0360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06F2B5-6697-4A5E-A480-4423C7209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9F35816-E281-420E-A887-F9F1610D9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4F54F46-712A-41D5-A4D3-4BAEE595E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B3BEC8-ADA2-41DC-BE7A-6D8D31060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D7F452A-08AB-4FAF-8F91-5566CC46D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717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845CB8-46E7-4BB4-9575-B44324765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69DFC6-DF99-4222-82D1-031952309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1742F68-6CBD-4690-9DF9-4274C2C31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B47F48A-6589-4048-921C-98E6F19B8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8DF010A-024E-42B8-8038-CF46FBA17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EAF2AD9-1F1D-41D5-905A-87049FE21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158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76E7F-6588-407F-ACB8-ED810B349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81B041B-BCE9-4FDE-B333-DADCEF0F7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C9C830A-4E96-41C1-9A3A-5D7F5B423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FABFD9A-A46A-46AC-BC2E-060ACE11CD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6CD57E3-6B15-42FE-BC4D-1B19A23847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EE017A7-C966-4051-8176-D4993D296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984C636-E860-4940-8DCC-568E46B7C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B5D03B2-A224-4866-96C2-BCC693F5B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5406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F104AE-D8F6-4429-AED6-5171CCD6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D38671B-0C28-4ADF-B42C-CBAA3D9E1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5857E3C-E15C-438A-8D98-4AF70DD6F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714C19B-F6FB-443C-A476-7D1B750CB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78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29B47A5-8AEF-405D-B7B9-8CC0EF720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6397499-6757-4E2E-A0BE-0227EC754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70C90B1-3893-4C09-B62A-D4081F47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274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F0E2CC-8E57-437E-A4A6-96DBD3650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E67A2E-5A11-4096-AA31-085A0C019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7AD6302-1D68-440D-AE86-981576E32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620BD49-C6AE-4EAC-AAB3-E0975EB2A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E48A83-9D4B-49C5-AA07-78F1F8C31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DEFF5DF-3C41-4011-923B-3DF675355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0321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B5A94-8EAA-4275-9414-8721B28A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861B464-1DD0-444B-9A75-5B2AD5EF28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E73AC21-A87D-4262-BB1A-51CFC0A9D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8A6F7F9-791A-4B8C-980C-CF549573A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A5F13EE-B879-4E80-AA22-001205735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8B0884D-8F81-46EB-B125-F26E9F56F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5676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7E95BAD-6D5E-45EE-83F7-DC63A5183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B670BD0-7EE1-46E6-A27F-B11EC45B8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A73FB-5E42-45E6-9AB0-7AA2F1E5CC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AC480-8476-42C2-8D97-3F8DAC3B8E92}" type="datetimeFigureOut">
              <a:rPr lang="pt-BR" smtClean="0"/>
              <a:t>04/05/2021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B556D0-5A67-47FF-AEB0-D8B5E954B1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9B776E5-92F8-4D57-8335-46EB756E2C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96B5E-EBBF-4104-BCDA-73E1459050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334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676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172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6253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JOÃO PEDRO</dc:creator>
  <cp:lastModifiedBy>JOÃO PEDRO</cp:lastModifiedBy>
  <cp:revision>2</cp:revision>
  <dcterms:created xsi:type="dcterms:W3CDTF">2021-05-04T17:47:49Z</dcterms:created>
  <dcterms:modified xsi:type="dcterms:W3CDTF">2021-05-04T18:00:13Z</dcterms:modified>
</cp:coreProperties>
</file>